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1"/>
  </p:notesMasterIdLst>
  <p:sldIdLst>
    <p:sldId id="257" r:id="rId3"/>
    <p:sldId id="265" r:id="rId4"/>
    <p:sldId id="266" r:id="rId5"/>
    <p:sldId id="267" r:id="rId6"/>
    <p:sldId id="268" r:id="rId7"/>
    <p:sldId id="270" r:id="rId8"/>
    <p:sldId id="269" r:id="rId9"/>
    <p:sldId id="271" r:id="rId10"/>
    <p:sldId id="279" r:id="rId11"/>
    <p:sldId id="28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7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t-BR" sz="1200"/>
            </a:lvl1pPr>
          </a:lstStyle>
          <a:p>
            <a:fld id="{E28287AA-0D99-42CE-A71B-10FA9908BBF8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t-BR" sz="1200"/>
            </a:lvl1pPr>
          </a:lstStyle>
          <a:p>
            <a:fld id="{D7C167DB-EFF0-400D-96A1-6799F871DE5B}" type="slidenum">
              <a:rPr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28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9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94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25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2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3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52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579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79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33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19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58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7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33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3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167DB-EFF0-400D-96A1-6799F871DE5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55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 latinLnBrk="0">
              <a:buNone/>
              <a:defRPr lang="pt-BR"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 latinLnBrk="0">
              <a:defRPr lang="pt-BR" sz="4800" b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 latinLnBrk="0">
              <a:defRPr lang="pt-BR"/>
            </a:lvl1pPr>
          </a:lstStyle>
          <a:p>
            <a:pPr algn="ctr"/>
            <a:fld id="{CEAB1635-7AB6-4A02-8F63-2344453D2D84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lang="pt-BR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 latinLnBrk="0">
              <a:spcBef>
                <a:spcPct val="0"/>
              </a:spcBef>
              <a:buNone/>
              <a:defRPr lang="pt-BR" sz="4800" b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latinLnBrk="0">
              <a:buNone/>
              <a:defRPr lang="pt-BR" sz="2000" spc="100" baseline="0">
                <a:solidFill>
                  <a:schemeClr val="tx2"/>
                </a:solidFill>
              </a:defRPr>
            </a:lvl1pPr>
            <a:lvl2pPr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 latinLnBrk="0">
              <a:spcBef>
                <a:spcPts val="0"/>
              </a:spcBef>
              <a:buNone/>
              <a:defRPr lang="pt-BR" sz="2600" b="1">
                <a:solidFill>
                  <a:schemeClr val="tx2"/>
                </a:solidFill>
              </a:defRPr>
            </a:lvl1pPr>
            <a:lvl2pPr>
              <a:buNone/>
              <a:defRPr lang="pt-BR" sz="2000" b="1"/>
            </a:lvl2pPr>
            <a:lvl3pPr>
              <a:buNone/>
              <a:defRPr lang="pt-BR" sz="1800" b="1"/>
            </a:lvl3pPr>
            <a:lvl4pPr>
              <a:buNone/>
              <a:defRPr lang="pt-BR" sz="1600" b="1"/>
            </a:lvl4pPr>
            <a:lvl5pPr>
              <a:buNone/>
              <a:defRPr lang="pt-BR" sz="1600" b="1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 latinLnBrk="0">
              <a:defRPr lang="pt-BR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 latinLnBrk="0">
              <a:spcBef>
                <a:spcPts val="0"/>
              </a:spcBef>
              <a:buNone/>
              <a:defRPr lang="pt-BR" sz="2600" b="1" baseline="0">
                <a:solidFill>
                  <a:schemeClr val="tx2"/>
                </a:solidFill>
              </a:defRPr>
            </a:lvl1pPr>
            <a:lvl2pPr>
              <a:buNone/>
              <a:defRPr lang="pt-BR" sz="2000" b="1"/>
            </a:lvl2pPr>
            <a:lvl3pPr>
              <a:buNone/>
              <a:defRPr lang="pt-BR" sz="1800" b="1"/>
            </a:lvl3pPr>
            <a:lvl4pPr>
              <a:buNone/>
              <a:defRPr lang="pt-BR" sz="1600" b="1"/>
            </a:lvl4pPr>
            <a:lvl5pPr>
              <a:buNone/>
              <a:defRPr lang="pt-BR" sz="1600" b="1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1635-7AB6-4A02-8F63-2344453D2D84}" type="slidenum">
              <a:rPr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 latinLnBrk="0">
              <a:lnSpc>
                <a:spcPts val="2400"/>
              </a:lnSpc>
              <a:spcAft>
                <a:spcPts val="1000"/>
              </a:spcAft>
              <a:buNone/>
              <a:defRPr lang="pt-BR" sz="1600">
                <a:solidFill>
                  <a:schemeClr val="tx2"/>
                </a:solidFill>
              </a:defRPr>
            </a:lvl1pPr>
            <a:lvl2pPr>
              <a:buNone/>
              <a:defRPr lang="pt-BR" sz="1200"/>
            </a:lvl2pPr>
            <a:lvl3pPr>
              <a:buNone/>
              <a:defRPr lang="pt-BR" sz="1000"/>
            </a:lvl3pPr>
            <a:lvl4pPr>
              <a:buNone/>
              <a:defRPr lang="pt-BR" sz="900"/>
            </a:lvl4pPr>
            <a:lvl5pPr>
              <a:buNone/>
              <a:defRPr lang="pt-BR" sz="9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 latinLnBrk="0">
              <a:buNone/>
              <a:defRPr lang="pt-BR"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CEAB1635-7AB6-4A02-8F63-2344453D2D84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 latinLnBrk="0">
              <a:buNone/>
              <a:defRPr lang="pt-BR"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lt"/>
                <a:cs typeface="+mn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 latinLnBrk="0">
              <a:buNone/>
              <a:defRPr lang="pt-BR" sz="32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 latinLnBrk="0">
              <a:lnSpc>
                <a:spcPts val="2400"/>
              </a:lnSpc>
              <a:spcAft>
                <a:spcPts val="1000"/>
              </a:spcAft>
              <a:buFontTx/>
              <a:buNone/>
              <a:defRPr lang="pt-BR" sz="1600" b="0">
                <a:solidFill>
                  <a:schemeClr val="tx2"/>
                </a:solidFill>
              </a:defRPr>
            </a:lvl1pPr>
            <a:lvl2pPr>
              <a:defRPr lang="pt-BR" sz="1200"/>
            </a:lvl2pPr>
            <a:lvl3pPr>
              <a:defRPr lang="pt-BR" sz="1000"/>
            </a:lvl3pPr>
            <a:lvl4pPr>
              <a:defRPr lang="pt-BR" sz="900"/>
            </a:lvl4pPr>
            <a:lvl5pPr>
              <a:defRPr lang="pt-BR" sz="9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480D-CB17-4C49-BB2A-C7514E1C7CEA}" type="datetimeFigureOut">
              <a:rPr lang="pt-BR"/>
              <a:pPr/>
              <a:t>31/03/2017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EAB1635-7AB6-4A02-8F63-2344453D2D84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latinLnBrk="0">
              <a:defRPr lang="pt-BR" sz="1200">
                <a:solidFill>
                  <a:schemeClr val="tx2"/>
                </a:solidFill>
              </a:defRPr>
            </a:lvl1pPr>
          </a:lstStyle>
          <a:p>
            <a:fld id="{DCFA480D-CB17-4C49-BB2A-C7514E1C7CEA}" type="datetimeFigureOut">
              <a:rPr lang="pt-BR"/>
              <a:pPr/>
              <a:t>31/03/2017</a:t>
            </a:fld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latinLnBrk="0">
              <a:defRPr lang="pt-BR" sz="1200">
                <a:solidFill>
                  <a:schemeClr val="tx2"/>
                </a:solidFill>
              </a:defRPr>
            </a:lvl1pPr>
          </a:lstStyle>
          <a:p>
            <a:pPr algn="r"/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latinLnBrk="0">
              <a:defRPr lang="pt-BR" sz="1600" baseline="0">
                <a:solidFill>
                  <a:schemeClr val="tx2"/>
                </a:solidFill>
              </a:defRPr>
            </a:lvl1pPr>
          </a:lstStyle>
          <a:p>
            <a:pPr algn="ctr"/>
            <a:fld id="{CEAB1635-7AB6-4A02-8F63-2344453D2D84}" type="slidenum">
              <a:rPr/>
              <a:pPr algn="ctr"/>
              <a:t>‹nº›</a:t>
            </a:fld>
            <a:endParaRPr lang="pt-BR" sz="1600" baseline="0">
              <a:solidFill>
                <a:schemeClr val="tx2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lang="pt-BR" sz="4200" b="0" kern="1200" spc="-100" baseline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lang="pt-BR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lang="pt-BR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lang="pt-BR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lang="pt-BR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lang="pt-BR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lang="pt-BR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lang="pt-BR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7164288" cy="25534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Comportamentos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204864"/>
            <a:ext cx="4762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Retorno</a:t>
            </a:r>
          </a:p>
          <a:p>
            <a:pPr lvl="1">
              <a:buClrTx/>
            </a:pPr>
            <a:r>
              <a:rPr lang="pt-BR" dirty="0">
                <a:solidFill>
                  <a:schemeClr val="bg1"/>
                </a:solidFill>
              </a:rPr>
              <a:t>Oferecer aos jogadores mais uma opção de </a:t>
            </a:r>
            <a:r>
              <a:rPr lang="pt-BR" dirty="0" err="1">
                <a:solidFill>
                  <a:schemeClr val="bg1"/>
                </a:solidFill>
              </a:rPr>
              <a:t>party</a:t>
            </a:r>
            <a:r>
              <a:rPr lang="pt-BR" dirty="0">
                <a:solidFill>
                  <a:schemeClr val="bg1"/>
                </a:solidFill>
              </a:rPr>
              <a:t>-game.</a:t>
            </a:r>
          </a:p>
          <a:p>
            <a:pPr lvl="1">
              <a:buClrTx/>
            </a:pPr>
            <a:r>
              <a:rPr lang="pt-BR" sz="2200" dirty="0">
                <a:solidFill>
                  <a:schemeClr val="bg1"/>
                </a:solidFill>
              </a:rPr>
              <a:t>Ter uma média “Muito Positiva” nas análise da </a:t>
            </a:r>
            <a:r>
              <a:rPr lang="pt-BR" sz="2200" dirty="0" err="1">
                <a:solidFill>
                  <a:schemeClr val="bg1"/>
                </a:solidFill>
              </a:rPr>
              <a:t>Steam</a:t>
            </a:r>
            <a:r>
              <a:rPr lang="pt-BR" sz="2200" dirty="0">
                <a:solidFill>
                  <a:schemeClr val="bg1"/>
                </a:solidFill>
              </a:rPr>
              <a:t>.</a:t>
            </a:r>
          </a:p>
          <a:p>
            <a:pPr lvl="1">
              <a:buClrTx/>
            </a:pP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145799"/>
            <a:ext cx="3998158" cy="29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4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Experiência: O jogo oferece uma boa dinâmica de grupo onde os amigos poderão fazer disputas e se divertir enquanto jogam.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996952"/>
            <a:ext cx="295232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Mecânicas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4" name="magora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75656" y="234888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4" y="2047366"/>
            <a:ext cx="4568239" cy="28170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Dinâmicas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02611"/>
            <a:ext cx="5004048" cy="281477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491910"/>
            <a:ext cx="5671634" cy="274507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24000"/>
            <a:ext cx="6444110" cy="43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Componentes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25" y="2060848"/>
            <a:ext cx="3691873" cy="27689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68" y="3445301"/>
            <a:ext cx="4352812" cy="272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0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Plataformas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76" y="3902385"/>
            <a:ext cx="1471274" cy="146305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54560"/>
            <a:ext cx="3110880" cy="31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Custos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743161" cy="14401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16274"/>
            <a:ext cx="2762250" cy="14287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05064"/>
            <a:ext cx="2562622" cy="16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Filipe Leite</a:t>
            </a:r>
          </a:p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Gustavo da Silva</a:t>
            </a:r>
          </a:p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Iago Lacerda</a:t>
            </a:r>
          </a:p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Marco </a:t>
            </a:r>
            <a:r>
              <a:rPr lang="pt-BR" sz="2400" dirty="0" err="1">
                <a:solidFill>
                  <a:schemeClr val="bg1"/>
                </a:solidFill>
              </a:rPr>
              <a:t>Thulio</a:t>
            </a:r>
            <a:r>
              <a:rPr lang="pt-BR" sz="2400" dirty="0">
                <a:solidFill>
                  <a:schemeClr val="bg1"/>
                </a:solidFill>
              </a:rPr>
              <a:t> Lopes</a:t>
            </a:r>
          </a:p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Michael Teles</a:t>
            </a:r>
          </a:p>
          <a:p>
            <a:pPr>
              <a:buClrTx/>
            </a:pPr>
            <a:r>
              <a:rPr lang="pt-BR" sz="2400" dirty="0">
                <a:solidFill>
                  <a:schemeClr val="bg1"/>
                </a:solidFill>
              </a:rPr>
              <a:t>Thales Muniz</a:t>
            </a:r>
          </a:p>
          <a:p>
            <a:pPr>
              <a:buClrTx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Equipe</a:t>
            </a:r>
          </a:p>
        </p:txBody>
      </p:sp>
    </p:spTree>
    <p:extLst>
      <p:ext uri="{BB962C8B-B14F-4D97-AF65-F5344CB8AC3E}">
        <p14:creationId xmlns:p14="http://schemas.microsoft.com/office/powerpoint/2010/main" val="249934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	Em tempos primórdios, houve uma guerra entre o bem e o mal para decidir o destino dos habitantes da terra. A guerra foi travada por seres poderosos. 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006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	De um lado estava </a:t>
            </a:r>
            <a:r>
              <a:rPr lang="pt-BR" sz="2400" dirty="0" err="1">
                <a:solidFill>
                  <a:schemeClr val="bg1"/>
                </a:solidFill>
              </a:rPr>
              <a:t>Ma'gorah</a:t>
            </a:r>
            <a:r>
              <a:rPr lang="pt-BR" sz="2400" dirty="0">
                <a:solidFill>
                  <a:schemeClr val="bg1"/>
                </a:solidFill>
              </a:rPr>
              <a:t> o cavaleiro Carmesim e do outro estava Lisbeth a rainha dos céus. Após árdua batalha que durou semanas, Lisbeth atribuída de poderes </a:t>
            </a:r>
            <a:r>
              <a:rPr lang="pt-BR" sz="2400" dirty="0" err="1">
                <a:solidFill>
                  <a:schemeClr val="bg1"/>
                </a:solidFill>
              </a:rPr>
              <a:t>misticos</a:t>
            </a:r>
            <a:r>
              <a:rPr lang="pt-BR" sz="2400" dirty="0">
                <a:solidFill>
                  <a:schemeClr val="bg1"/>
                </a:solidFill>
              </a:rPr>
              <a:t>, consegue banir da terra o espirito de  </a:t>
            </a:r>
            <a:r>
              <a:rPr lang="pt-BR" sz="2400" dirty="0" err="1">
                <a:solidFill>
                  <a:schemeClr val="bg1"/>
                </a:solidFill>
              </a:rPr>
              <a:t>Ma'gorah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5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	Cem anos se passaram, e os aficionados pelo caos em obscuro segredo realizam um ritual e conseguem retornar o espirito de </a:t>
            </a:r>
            <a:r>
              <a:rPr lang="pt-BR" sz="2400" dirty="0" err="1">
                <a:solidFill>
                  <a:schemeClr val="bg1"/>
                </a:solidFill>
              </a:rPr>
              <a:t>Ma'gorah</a:t>
            </a:r>
            <a:r>
              <a:rPr lang="pt-BR" sz="2400" dirty="0">
                <a:solidFill>
                  <a:schemeClr val="bg1"/>
                </a:solidFill>
              </a:rPr>
              <a:t> do esquecimento do limbo para o mundo dos vivos. </a:t>
            </a:r>
          </a:p>
        </p:txBody>
      </p:sp>
    </p:spTree>
    <p:extLst>
      <p:ext uri="{BB962C8B-B14F-4D97-AF65-F5344CB8AC3E}">
        <p14:creationId xmlns:p14="http://schemas.microsoft.com/office/powerpoint/2010/main" val="368153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</a:rPr>
              <a:t>	Agora com sede de vingança </a:t>
            </a:r>
            <a:r>
              <a:rPr lang="pt-BR" sz="2400" dirty="0" err="1">
                <a:solidFill>
                  <a:schemeClr val="bg1"/>
                </a:solidFill>
              </a:rPr>
              <a:t>Ma'gorah</a:t>
            </a:r>
            <a:r>
              <a:rPr lang="pt-BR" sz="2400" dirty="0">
                <a:solidFill>
                  <a:schemeClr val="bg1"/>
                </a:solidFill>
              </a:rPr>
              <a:t> pretende destruir Lisbeth e acabar de vez por todas com a guerra.</a:t>
            </a:r>
          </a:p>
        </p:txBody>
      </p:sp>
    </p:spTree>
    <p:extLst>
      <p:ext uri="{BB962C8B-B14F-4D97-AF65-F5344CB8AC3E}">
        <p14:creationId xmlns:p14="http://schemas.microsoft.com/office/powerpoint/2010/main" val="295151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200464"/>
              </p:ext>
            </p:extLst>
          </p:nvPr>
        </p:nvGraphicFramePr>
        <p:xfrm>
          <a:off x="992188" y="1263824"/>
          <a:ext cx="7313984" cy="5170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6" imgW="11343928" imgH="8020022" progId="AcroExch.Document.DC">
                  <p:embed/>
                </p:oleObj>
              </mc:Choice>
              <mc:Fallback>
                <p:oleObj name="Acrobat Document" r:id="rId6" imgW="11343928" imgH="802002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2188" y="1263824"/>
                        <a:ext cx="7313984" cy="5170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24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Público-alvo: Homens de 16 a 30 anos, que gostam de jogos de ação e multiplayer ,tipo de jogador </a:t>
            </a:r>
            <a:r>
              <a:rPr lang="pt-BR" dirty="0" err="1">
                <a:solidFill>
                  <a:schemeClr val="bg1"/>
                </a:solidFill>
              </a:rPr>
              <a:t>killer</a:t>
            </a:r>
            <a:r>
              <a:rPr lang="pt-BR" dirty="0">
                <a:solidFill>
                  <a:schemeClr val="bg1"/>
                </a:solidFill>
              </a:rPr>
              <a:t> ou </a:t>
            </a:r>
            <a:r>
              <a:rPr lang="pt-BR" dirty="0" err="1">
                <a:solidFill>
                  <a:schemeClr val="bg1"/>
                </a:solidFill>
              </a:rPr>
              <a:t>socializer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Killer</a:t>
            </a:r>
            <a:r>
              <a:rPr lang="pt-BR" dirty="0">
                <a:solidFill>
                  <a:schemeClr val="bg1"/>
                </a:solidFill>
              </a:rPr>
              <a:t>: Não importa o que está em disputa, apenas ser o melhor. Adotam comportamento agressivo, sendo suas intervenções (...) focadas em assegurar a condição de liderança.</a:t>
            </a:r>
          </a:p>
          <a:p>
            <a:pPr lvl="1"/>
            <a:r>
              <a:rPr lang="pt-BR" dirty="0" err="1">
                <a:solidFill>
                  <a:schemeClr val="bg1"/>
                </a:solidFill>
              </a:rPr>
              <a:t>Socializer</a:t>
            </a:r>
            <a:r>
              <a:rPr lang="pt-BR" dirty="0">
                <a:solidFill>
                  <a:schemeClr val="bg1"/>
                </a:solidFill>
              </a:rPr>
              <a:t>: Mais importante do que atingir os objetivos propostos ou concluir as tarefas designadas, é a ocasião (...) e seu potencial de estimular vínculos sociais que os interessam.</a:t>
            </a:r>
          </a:p>
          <a:p>
            <a:pPr>
              <a:buClrTx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</p:spTree>
    <p:extLst>
      <p:ext uri="{BB962C8B-B14F-4D97-AF65-F5344CB8AC3E}">
        <p14:creationId xmlns:p14="http://schemas.microsoft.com/office/powerpoint/2010/main" val="363705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564904"/>
            <a:ext cx="5120569" cy="28803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Comportamentos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</p:spTree>
    <p:extLst>
      <p:ext uri="{BB962C8B-B14F-4D97-AF65-F5344CB8AC3E}">
        <p14:creationId xmlns:p14="http://schemas.microsoft.com/office/powerpoint/2010/main" val="376968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tint val="100000"/>
                <a:shade val="42000"/>
                <a:hueMod val="100000"/>
                <a:satMod val="100000"/>
              </a:schemeClr>
              <a:schemeClr val="bg2">
                <a:tint val="40000"/>
                <a:shade val="100000"/>
                <a:hueMod val="100000"/>
                <a:satMod val="1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24000"/>
            <a:ext cx="8075240" cy="4572000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pt-BR" dirty="0">
                <a:solidFill>
                  <a:schemeClr val="bg1"/>
                </a:solidFill>
              </a:rPr>
              <a:t>Comportamentos</a:t>
            </a:r>
          </a:p>
          <a:p>
            <a:pPr marL="0" indent="0"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860" y="44624"/>
            <a:ext cx="8229600" cy="12192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Características técnicas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5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tint val="100000"/>
                <a:shade val="42000"/>
                <a:hueMod val="100000"/>
                <a:satMod val="100000"/>
              </a:schemeClr>
              <a:schemeClr val="phClr">
                <a:tint val="4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7F4D34-D095-4AE9-BCBD-4FD9B6912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</Words>
  <Application>Microsoft Office PowerPoint</Application>
  <PresentationFormat>Apresentação na tela (4:3)</PresentationFormat>
  <Paragraphs>57</Paragraphs>
  <Slides>18</Slides>
  <Notes>18</Notes>
  <HiddenSlides>0</HiddenSlides>
  <MMClips>1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Constantia</vt:lpstr>
      <vt:lpstr>Wingdings 2</vt:lpstr>
      <vt:lpstr>Papel</vt:lpstr>
      <vt:lpstr>Adobe Acrobat Document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Características técnicas</vt:lpstr>
      <vt:lpstr>Equipe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2017-03-31T15:53:15Z</dcterms:created>
  <dcterms:modified xsi:type="dcterms:W3CDTF">2017-03-31T20:17:20Z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TC101079719990</vt:lpwstr>
  </property>
</Properties>
</file>